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5" d="100"/>
          <a:sy n="85" d="100"/>
        </p:scale>
        <p:origin x="3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8C56A2-C3AA-418A-A937-04F03A52FB67}"/>
              </a:ext>
            </a:extLst>
          </p:cNvPr>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de-CH"/>
          </a:p>
        </p:txBody>
      </p:sp>
      <p:sp>
        <p:nvSpPr>
          <p:cNvPr id="3" name="Untertitel 2">
            <a:extLst>
              <a:ext uri="{FF2B5EF4-FFF2-40B4-BE49-F238E27FC236}">
                <a16:creationId xmlns:a16="http://schemas.microsoft.com/office/drawing/2014/main" id="{F2BFF0F3-0F85-4788-BC4E-AC137D8CC8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CH"/>
          </a:p>
        </p:txBody>
      </p:sp>
      <p:sp>
        <p:nvSpPr>
          <p:cNvPr id="4" name="Datumsplatzhalter 3">
            <a:extLst>
              <a:ext uri="{FF2B5EF4-FFF2-40B4-BE49-F238E27FC236}">
                <a16:creationId xmlns:a16="http://schemas.microsoft.com/office/drawing/2014/main" id="{91DC43F5-2DB9-4175-9FBD-4789E12841F0}"/>
              </a:ext>
            </a:extLst>
          </p:cNvPr>
          <p:cNvSpPr>
            <a:spLocks noGrp="1"/>
          </p:cNvSpPr>
          <p:nvPr>
            <p:ph type="dt" sz="half" idx="10"/>
          </p:nvPr>
        </p:nvSpPr>
        <p:spPr/>
        <p:txBody>
          <a:bodyPr/>
          <a:lstStyle/>
          <a:p>
            <a:fld id="{46D700F8-A06E-4F62-ABE2-A2CEBAB28A39}" type="datetimeFigureOut">
              <a:rPr lang="de-CH" smtClean="0"/>
              <a:t>30.10.2019</a:t>
            </a:fld>
            <a:endParaRPr lang="de-CH"/>
          </a:p>
        </p:txBody>
      </p:sp>
      <p:sp>
        <p:nvSpPr>
          <p:cNvPr id="5" name="Fußzeilenplatzhalter 4">
            <a:extLst>
              <a:ext uri="{FF2B5EF4-FFF2-40B4-BE49-F238E27FC236}">
                <a16:creationId xmlns:a16="http://schemas.microsoft.com/office/drawing/2014/main" id="{B363A709-CDDE-4D86-B3F7-1E185E80ED27}"/>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BA4C94C5-BBD0-4D49-ADF2-75F08F0B21CE}"/>
              </a:ext>
            </a:extLst>
          </p:cNvPr>
          <p:cNvSpPr>
            <a:spLocks noGrp="1"/>
          </p:cNvSpPr>
          <p:nvPr>
            <p:ph type="sldNum" sz="quarter" idx="12"/>
          </p:nvPr>
        </p:nvSpPr>
        <p:spPr/>
        <p:txBody>
          <a:bodyPr/>
          <a:lstStyle/>
          <a:p>
            <a:fld id="{848577D0-E634-4601-8BC4-1F3EFB1F8D44}" type="slidenum">
              <a:rPr lang="de-CH" smtClean="0"/>
              <a:t>‹Nr.›</a:t>
            </a:fld>
            <a:endParaRPr lang="de-CH"/>
          </a:p>
        </p:txBody>
      </p:sp>
    </p:spTree>
    <p:extLst>
      <p:ext uri="{BB962C8B-B14F-4D97-AF65-F5344CB8AC3E}">
        <p14:creationId xmlns:p14="http://schemas.microsoft.com/office/powerpoint/2010/main" val="2169759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68FE83-17BE-4F2F-A326-0EBE536C12E0}"/>
              </a:ext>
            </a:extLst>
          </p:cNvPr>
          <p:cNvSpPr>
            <a:spLocks noGrp="1"/>
          </p:cNvSpPr>
          <p:nvPr>
            <p:ph type="title"/>
          </p:nvPr>
        </p:nvSpPr>
        <p:spPr/>
        <p:txBody>
          <a:bodyPr/>
          <a:lstStyle/>
          <a:p>
            <a:r>
              <a:rPr lang="de-DE"/>
              <a:t>Titelmasterformat durch Klicken bearbeiten</a:t>
            </a:r>
            <a:endParaRPr lang="de-CH"/>
          </a:p>
        </p:txBody>
      </p:sp>
      <p:sp>
        <p:nvSpPr>
          <p:cNvPr id="3" name="Vertikaler Textplatzhalter 2">
            <a:extLst>
              <a:ext uri="{FF2B5EF4-FFF2-40B4-BE49-F238E27FC236}">
                <a16:creationId xmlns:a16="http://schemas.microsoft.com/office/drawing/2014/main" id="{6B99D4DA-B1C8-4F07-92DF-030EAE449E79}"/>
              </a:ext>
            </a:extLst>
          </p:cNvPr>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5B1CDD29-ACDC-48F8-B62C-D6AE01AFEB8B}"/>
              </a:ext>
            </a:extLst>
          </p:cNvPr>
          <p:cNvSpPr>
            <a:spLocks noGrp="1"/>
          </p:cNvSpPr>
          <p:nvPr>
            <p:ph type="dt" sz="half" idx="10"/>
          </p:nvPr>
        </p:nvSpPr>
        <p:spPr/>
        <p:txBody>
          <a:bodyPr/>
          <a:lstStyle/>
          <a:p>
            <a:fld id="{46D700F8-A06E-4F62-ABE2-A2CEBAB28A39}" type="datetimeFigureOut">
              <a:rPr lang="de-CH" smtClean="0"/>
              <a:t>30.10.2019</a:t>
            </a:fld>
            <a:endParaRPr lang="de-CH"/>
          </a:p>
        </p:txBody>
      </p:sp>
      <p:sp>
        <p:nvSpPr>
          <p:cNvPr id="5" name="Fußzeilenplatzhalter 4">
            <a:extLst>
              <a:ext uri="{FF2B5EF4-FFF2-40B4-BE49-F238E27FC236}">
                <a16:creationId xmlns:a16="http://schemas.microsoft.com/office/drawing/2014/main" id="{177DA64A-8B7B-4899-B6FB-CE5CA16A340A}"/>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EAD9B521-BC3A-4E3C-8EEF-362B6F53BE94}"/>
              </a:ext>
            </a:extLst>
          </p:cNvPr>
          <p:cNvSpPr>
            <a:spLocks noGrp="1"/>
          </p:cNvSpPr>
          <p:nvPr>
            <p:ph type="sldNum" sz="quarter" idx="12"/>
          </p:nvPr>
        </p:nvSpPr>
        <p:spPr/>
        <p:txBody>
          <a:bodyPr/>
          <a:lstStyle/>
          <a:p>
            <a:fld id="{848577D0-E634-4601-8BC4-1F3EFB1F8D44}" type="slidenum">
              <a:rPr lang="de-CH" smtClean="0"/>
              <a:t>‹Nr.›</a:t>
            </a:fld>
            <a:endParaRPr lang="de-CH"/>
          </a:p>
        </p:txBody>
      </p:sp>
    </p:spTree>
    <p:extLst>
      <p:ext uri="{BB962C8B-B14F-4D97-AF65-F5344CB8AC3E}">
        <p14:creationId xmlns:p14="http://schemas.microsoft.com/office/powerpoint/2010/main" val="2000947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0952ED7-2883-40BD-9A07-2322CEE91738}"/>
              </a:ext>
            </a:extLst>
          </p:cNvPr>
          <p:cNvSpPr>
            <a:spLocks noGrp="1"/>
          </p:cNvSpPr>
          <p:nvPr>
            <p:ph type="title" orient="vert"/>
          </p:nvPr>
        </p:nvSpPr>
        <p:spPr>
          <a:xfrm>
            <a:off x="8724900" y="365125"/>
            <a:ext cx="2628900" cy="5811838"/>
          </a:xfrm>
        </p:spPr>
        <p:txBody>
          <a:bodyPr vert="eaVert"/>
          <a:lstStyle/>
          <a:p>
            <a:r>
              <a:rPr lang="de-DE"/>
              <a:t>Titelmasterformat durch Klicken bearbeiten</a:t>
            </a:r>
            <a:endParaRPr lang="de-CH"/>
          </a:p>
        </p:txBody>
      </p:sp>
      <p:sp>
        <p:nvSpPr>
          <p:cNvPr id="3" name="Vertikaler Textplatzhalter 2">
            <a:extLst>
              <a:ext uri="{FF2B5EF4-FFF2-40B4-BE49-F238E27FC236}">
                <a16:creationId xmlns:a16="http://schemas.microsoft.com/office/drawing/2014/main" id="{B38658D3-4957-4AA8-B3A7-6296EBC5F56B}"/>
              </a:ext>
            </a:extLst>
          </p:cNvPr>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89990C75-028E-47C0-9D62-98374BA9BD8D}"/>
              </a:ext>
            </a:extLst>
          </p:cNvPr>
          <p:cNvSpPr>
            <a:spLocks noGrp="1"/>
          </p:cNvSpPr>
          <p:nvPr>
            <p:ph type="dt" sz="half" idx="10"/>
          </p:nvPr>
        </p:nvSpPr>
        <p:spPr/>
        <p:txBody>
          <a:bodyPr/>
          <a:lstStyle/>
          <a:p>
            <a:fld id="{46D700F8-A06E-4F62-ABE2-A2CEBAB28A39}" type="datetimeFigureOut">
              <a:rPr lang="de-CH" smtClean="0"/>
              <a:t>30.10.2019</a:t>
            </a:fld>
            <a:endParaRPr lang="de-CH"/>
          </a:p>
        </p:txBody>
      </p:sp>
      <p:sp>
        <p:nvSpPr>
          <p:cNvPr id="5" name="Fußzeilenplatzhalter 4">
            <a:extLst>
              <a:ext uri="{FF2B5EF4-FFF2-40B4-BE49-F238E27FC236}">
                <a16:creationId xmlns:a16="http://schemas.microsoft.com/office/drawing/2014/main" id="{7EE8C0F5-1066-429B-83DD-22994A7364A8}"/>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EAF9FF11-15DD-4029-805D-449ADF1E7207}"/>
              </a:ext>
            </a:extLst>
          </p:cNvPr>
          <p:cNvSpPr>
            <a:spLocks noGrp="1"/>
          </p:cNvSpPr>
          <p:nvPr>
            <p:ph type="sldNum" sz="quarter" idx="12"/>
          </p:nvPr>
        </p:nvSpPr>
        <p:spPr/>
        <p:txBody>
          <a:bodyPr/>
          <a:lstStyle/>
          <a:p>
            <a:fld id="{848577D0-E634-4601-8BC4-1F3EFB1F8D44}" type="slidenum">
              <a:rPr lang="de-CH" smtClean="0"/>
              <a:t>‹Nr.›</a:t>
            </a:fld>
            <a:endParaRPr lang="de-CH"/>
          </a:p>
        </p:txBody>
      </p:sp>
    </p:spTree>
    <p:extLst>
      <p:ext uri="{BB962C8B-B14F-4D97-AF65-F5344CB8AC3E}">
        <p14:creationId xmlns:p14="http://schemas.microsoft.com/office/powerpoint/2010/main" val="1345673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C71241-C66B-4FF1-AFF3-97C9583F79BB}"/>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id="{28D70636-184B-4D7F-A6D5-C6E7E3EE391E}"/>
              </a:ext>
            </a:extLst>
          </p:cNvPr>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6C20A4B7-8ACC-40CB-8A87-BA012B7EE2B1}"/>
              </a:ext>
            </a:extLst>
          </p:cNvPr>
          <p:cNvSpPr>
            <a:spLocks noGrp="1"/>
          </p:cNvSpPr>
          <p:nvPr>
            <p:ph type="dt" sz="half" idx="10"/>
          </p:nvPr>
        </p:nvSpPr>
        <p:spPr/>
        <p:txBody>
          <a:bodyPr/>
          <a:lstStyle/>
          <a:p>
            <a:fld id="{46D700F8-A06E-4F62-ABE2-A2CEBAB28A39}" type="datetimeFigureOut">
              <a:rPr lang="de-CH" smtClean="0"/>
              <a:t>30.10.2019</a:t>
            </a:fld>
            <a:endParaRPr lang="de-CH"/>
          </a:p>
        </p:txBody>
      </p:sp>
      <p:sp>
        <p:nvSpPr>
          <p:cNvPr id="5" name="Fußzeilenplatzhalter 4">
            <a:extLst>
              <a:ext uri="{FF2B5EF4-FFF2-40B4-BE49-F238E27FC236}">
                <a16:creationId xmlns:a16="http://schemas.microsoft.com/office/drawing/2014/main" id="{26463ECA-693A-4570-8924-B809E0A5A1E4}"/>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1DB5380B-F32C-4084-923C-A6C5BD2BD9C5}"/>
              </a:ext>
            </a:extLst>
          </p:cNvPr>
          <p:cNvSpPr>
            <a:spLocks noGrp="1"/>
          </p:cNvSpPr>
          <p:nvPr>
            <p:ph type="sldNum" sz="quarter" idx="12"/>
          </p:nvPr>
        </p:nvSpPr>
        <p:spPr/>
        <p:txBody>
          <a:bodyPr/>
          <a:lstStyle/>
          <a:p>
            <a:fld id="{848577D0-E634-4601-8BC4-1F3EFB1F8D44}" type="slidenum">
              <a:rPr lang="de-CH" smtClean="0"/>
              <a:t>‹Nr.›</a:t>
            </a:fld>
            <a:endParaRPr lang="de-CH"/>
          </a:p>
        </p:txBody>
      </p:sp>
    </p:spTree>
    <p:extLst>
      <p:ext uri="{BB962C8B-B14F-4D97-AF65-F5344CB8AC3E}">
        <p14:creationId xmlns:p14="http://schemas.microsoft.com/office/powerpoint/2010/main" val="319463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42EB3D-1D1B-4D6E-842E-971B06B1CEE5}"/>
              </a:ext>
            </a:extLst>
          </p:cNvPr>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de-CH"/>
          </a:p>
        </p:txBody>
      </p:sp>
      <p:sp>
        <p:nvSpPr>
          <p:cNvPr id="3" name="Textplatzhalter 2">
            <a:extLst>
              <a:ext uri="{FF2B5EF4-FFF2-40B4-BE49-F238E27FC236}">
                <a16:creationId xmlns:a16="http://schemas.microsoft.com/office/drawing/2014/main" id="{9EE2A8FA-A441-436F-BCE3-3E57104108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a:extLst>
              <a:ext uri="{FF2B5EF4-FFF2-40B4-BE49-F238E27FC236}">
                <a16:creationId xmlns:a16="http://schemas.microsoft.com/office/drawing/2014/main" id="{43156B88-C76E-4A89-9279-8EA5CF7AD4FB}"/>
              </a:ext>
            </a:extLst>
          </p:cNvPr>
          <p:cNvSpPr>
            <a:spLocks noGrp="1"/>
          </p:cNvSpPr>
          <p:nvPr>
            <p:ph type="dt" sz="half" idx="10"/>
          </p:nvPr>
        </p:nvSpPr>
        <p:spPr/>
        <p:txBody>
          <a:bodyPr/>
          <a:lstStyle/>
          <a:p>
            <a:fld id="{46D700F8-A06E-4F62-ABE2-A2CEBAB28A39}" type="datetimeFigureOut">
              <a:rPr lang="de-CH" smtClean="0"/>
              <a:t>30.10.2019</a:t>
            </a:fld>
            <a:endParaRPr lang="de-CH"/>
          </a:p>
        </p:txBody>
      </p:sp>
      <p:sp>
        <p:nvSpPr>
          <p:cNvPr id="5" name="Fußzeilenplatzhalter 4">
            <a:extLst>
              <a:ext uri="{FF2B5EF4-FFF2-40B4-BE49-F238E27FC236}">
                <a16:creationId xmlns:a16="http://schemas.microsoft.com/office/drawing/2014/main" id="{D0F0C00D-9E7A-4388-8DBF-67F0EE180F97}"/>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6B392582-DE02-4EA1-A241-4043252491E3}"/>
              </a:ext>
            </a:extLst>
          </p:cNvPr>
          <p:cNvSpPr>
            <a:spLocks noGrp="1"/>
          </p:cNvSpPr>
          <p:nvPr>
            <p:ph type="sldNum" sz="quarter" idx="12"/>
          </p:nvPr>
        </p:nvSpPr>
        <p:spPr/>
        <p:txBody>
          <a:bodyPr/>
          <a:lstStyle/>
          <a:p>
            <a:fld id="{848577D0-E634-4601-8BC4-1F3EFB1F8D44}" type="slidenum">
              <a:rPr lang="de-CH" smtClean="0"/>
              <a:t>‹Nr.›</a:t>
            </a:fld>
            <a:endParaRPr lang="de-CH"/>
          </a:p>
        </p:txBody>
      </p:sp>
    </p:spTree>
    <p:extLst>
      <p:ext uri="{BB962C8B-B14F-4D97-AF65-F5344CB8AC3E}">
        <p14:creationId xmlns:p14="http://schemas.microsoft.com/office/powerpoint/2010/main" val="4057589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0987D2-9A38-4A23-BB99-A93ECF8DA716}"/>
              </a:ext>
            </a:extLst>
          </p:cNvPr>
          <p:cNvSpPr>
            <a:spLocks noGrp="1"/>
          </p:cNvSpPr>
          <p:nvPr>
            <p:ph type="title"/>
          </p:nvPr>
        </p:nvSpPr>
        <p:spPr/>
        <p:txBody>
          <a:body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id="{6EB93717-7610-42BF-856E-B3C6943655C7}"/>
              </a:ext>
            </a:extLst>
          </p:cNvPr>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961072FA-E428-4AC5-B378-66F742A344D9}"/>
              </a:ext>
            </a:extLst>
          </p:cNvPr>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A8224161-0335-445A-99F0-33277A97C0BE}"/>
              </a:ext>
            </a:extLst>
          </p:cNvPr>
          <p:cNvSpPr>
            <a:spLocks noGrp="1"/>
          </p:cNvSpPr>
          <p:nvPr>
            <p:ph type="dt" sz="half" idx="10"/>
          </p:nvPr>
        </p:nvSpPr>
        <p:spPr/>
        <p:txBody>
          <a:bodyPr/>
          <a:lstStyle/>
          <a:p>
            <a:fld id="{46D700F8-A06E-4F62-ABE2-A2CEBAB28A39}" type="datetimeFigureOut">
              <a:rPr lang="de-CH" smtClean="0"/>
              <a:t>30.10.2019</a:t>
            </a:fld>
            <a:endParaRPr lang="de-CH"/>
          </a:p>
        </p:txBody>
      </p:sp>
      <p:sp>
        <p:nvSpPr>
          <p:cNvPr id="6" name="Fußzeilenplatzhalter 5">
            <a:extLst>
              <a:ext uri="{FF2B5EF4-FFF2-40B4-BE49-F238E27FC236}">
                <a16:creationId xmlns:a16="http://schemas.microsoft.com/office/drawing/2014/main" id="{AE5E5AFE-A64F-4633-9585-507A4F77CF71}"/>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065EE04C-C4C7-463A-B616-DFADEA2D4E0E}"/>
              </a:ext>
            </a:extLst>
          </p:cNvPr>
          <p:cNvSpPr>
            <a:spLocks noGrp="1"/>
          </p:cNvSpPr>
          <p:nvPr>
            <p:ph type="sldNum" sz="quarter" idx="12"/>
          </p:nvPr>
        </p:nvSpPr>
        <p:spPr/>
        <p:txBody>
          <a:bodyPr/>
          <a:lstStyle/>
          <a:p>
            <a:fld id="{848577D0-E634-4601-8BC4-1F3EFB1F8D44}" type="slidenum">
              <a:rPr lang="de-CH" smtClean="0"/>
              <a:t>‹Nr.›</a:t>
            </a:fld>
            <a:endParaRPr lang="de-CH"/>
          </a:p>
        </p:txBody>
      </p:sp>
    </p:spTree>
    <p:extLst>
      <p:ext uri="{BB962C8B-B14F-4D97-AF65-F5344CB8AC3E}">
        <p14:creationId xmlns:p14="http://schemas.microsoft.com/office/powerpoint/2010/main" val="2982466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73E8C2-DF0F-46C1-AB8D-FC6E2D713512}"/>
              </a:ext>
            </a:extLst>
          </p:cNvPr>
          <p:cNvSpPr>
            <a:spLocks noGrp="1"/>
          </p:cNvSpPr>
          <p:nvPr>
            <p:ph type="title"/>
          </p:nvPr>
        </p:nvSpPr>
        <p:spPr>
          <a:xfrm>
            <a:off x="839788" y="365125"/>
            <a:ext cx="10515600" cy="1325563"/>
          </a:xfrm>
        </p:spPr>
        <p:txBody>
          <a:bodyPr/>
          <a:lstStyle/>
          <a:p>
            <a:r>
              <a:rPr lang="de-DE"/>
              <a:t>Titelmasterformat durch Klicken bearbeiten</a:t>
            </a:r>
            <a:endParaRPr lang="de-CH"/>
          </a:p>
        </p:txBody>
      </p:sp>
      <p:sp>
        <p:nvSpPr>
          <p:cNvPr id="3" name="Textplatzhalter 2">
            <a:extLst>
              <a:ext uri="{FF2B5EF4-FFF2-40B4-BE49-F238E27FC236}">
                <a16:creationId xmlns:a16="http://schemas.microsoft.com/office/drawing/2014/main" id="{3EC96D11-4A5A-4218-8FF4-1A8D745B00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a:extLst>
              <a:ext uri="{FF2B5EF4-FFF2-40B4-BE49-F238E27FC236}">
                <a16:creationId xmlns:a16="http://schemas.microsoft.com/office/drawing/2014/main" id="{B19F5723-AB4F-4BD9-A640-7CE0473443F8}"/>
              </a:ext>
            </a:extLst>
          </p:cNvPr>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82217C10-112C-4D88-BE12-836B82E103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a:extLst>
              <a:ext uri="{FF2B5EF4-FFF2-40B4-BE49-F238E27FC236}">
                <a16:creationId xmlns:a16="http://schemas.microsoft.com/office/drawing/2014/main" id="{01CB06F9-022E-4321-AF31-134E21C879C7}"/>
              </a:ext>
            </a:extLst>
          </p:cNvPr>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6560A899-B9E4-490C-908D-350C8189ED39}"/>
              </a:ext>
            </a:extLst>
          </p:cNvPr>
          <p:cNvSpPr>
            <a:spLocks noGrp="1"/>
          </p:cNvSpPr>
          <p:nvPr>
            <p:ph type="dt" sz="half" idx="10"/>
          </p:nvPr>
        </p:nvSpPr>
        <p:spPr/>
        <p:txBody>
          <a:bodyPr/>
          <a:lstStyle/>
          <a:p>
            <a:fld id="{46D700F8-A06E-4F62-ABE2-A2CEBAB28A39}" type="datetimeFigureOut">
              <a:rPr lang="de-CH" smtClean="0"/>
              <a:t>30.10.2019</a:t>
            </a:fld>
            <a:endParaRPr lang="de-CH"/>
          </a:p>
        </p:txBody>
      </p:sp>
      <p:sp>
        <p:nvSpPr>
          <p:cNvPr id="8" name="Fußzeilenplatzhalter 7">
            <a:extLst>
              <a:ext uri="{FF2B5EF4-FFF2-40B4-BE49-F238E27FC236}">
                <a16:creationId xmlns:a16="http://schemas.microsoft.com/office/drawing/2014/main" id="{39B6223B-78C4-474C-9F40-B972EA6C5D53}"/>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2E6288A8-E98E-434F-831D-819AD7698B3B}"/>
              </a:ext>
            </a:extLst>
          </p:cNvPr>
          <p:cNvSpPr>
            <a:spLocks noGrp="1"/>
          </p:cNvSpPr>
          <p:nvPr>
            <p:ph type="sldNum" sz="quarter" idx="12"/>
          </p:nvPr>
        </p:nvSpPr>
        <p:spPr/>
        <p:txBody>
          <a:bodyPr/>
          <a:lstStyle/>
          <a:p>
            <a:fld id="{848577D0-E634-4601-8BC4-1F3EFB1F8D44}" type="slidenum">
              <a:rPr lang="de-CH" smtClean="0"/>
              <a:t>‹Nr.›</a:t>
            </a:fld>
            <a:endParaRPr lang="de-CH"/>
          </a:p>
        </p:txBody>
      </p:sp>
    </p:spTree>
    <p:extLst>
      <p:ext uri="{BB962C8B-B14F-4D97-AF65-F5344CB8AC3E}">
        <p14:creationId xmlns:p14="http://schemas.microsoft.com/office/powerpoint/2010/main" val="1569746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EA064C-3807-4999-80E8-6640C7984E23}"/>
              </a:ext>
            </a:extLst>
          </p:cNvPr>
          <p:cNvSpPr>
            <a:spLocks noGrp="1"/>
          </p:cNvSpPr>
          <p:nvPr>
            <p:ph type="title"/>
          </p:nvPr>
        </p:nvSpPr>
        <p:spPr/>
        <p:txBody>
          <a:bodyPr/>
          <a:lstStyle/>
          <a:p>
            <a:r>
              <a:rPr lang="de-DE"/>
              <a:t>Titelmasterformat durch Klicken bearbeiten</a:t>
            </a:r>
            <a:endParaRPr lang="de-CH"/>
          </a:p>
        </p:txBody>
      </p:sp>
      <p:sp>
        <p:nvSpPr>
          <p:cNvPr id="3" name="Datumsplatzhalter 2">
            <a:extLst>
              <a:ext uri="{FF2B5EF4-FFF2-40B4-BE49-F238E27FC236}">
                <a16:creationId xmlns:a16="http://schemas.microsoft.com/office/drawing/2014/main" id="{6BC8AE62-957B-498F-9A9C-EEE5500D5B84}"/>
              </a:ext>
            </a:extLst>
          </p:cNvPr>
          <p:cNvSpPr>
            <a:spLocks noGrp="1"/>
          </p:cNvSpPr>
          <p:nvPr>
            <p:ph type="dt" sz="half" idx="10"/>
          </p:nvPr>
        </p:nvSpPr>
        <p:spPr/>
        <p:txBody>
          <a:bodyPr/>
          <a:lstStyle/>
          <a:p>
            <a:fld id="{46D700F8-A06E-4F62-ABE2-A2CEBAB28A39}" type="datetimeFigureOut">
              <a:rPr lang="de-CH" smtClean="0"/>
              <a:t>30.10.2019</a:t>
            </a:fld>
            <a:endParaRPr lang="de-CH"/>
          </a:p>
        </p:txBody>
      </p:sp>
      <p:sp>
        <p:nvSpPr>
          <p:cNvPr id="4" name="Fußzeilenplatzhalter 3">
            <a:extLst>
              <a:ext uri="{FF2B5EF4-FFF2-40B4-BE49-F238E27FC236}">
                <a16:creationId xmlns:a16="http://schemas.microsoft.com/office/drawing/2014/main" id="{05478AD6-620B-441B-9AB9-C1C005521D03}"/>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C9B0636E-D563-4E43-9C3D-A241A868CCA9}"/>
              </a:ext>
            </a:extLst>
          </p:cNvPr>
          <p:cNvSpPr>
            <a:spLocks noGrp="1"/>
          </p:cNvSpPr>
          <p:nvPr>
            <p:ph type="sldNum" sz="quarter" idx="12"/>
          </p:nvPr>
        </p:nvSpPr>
        <p:spPr/>
        <p:txBody>
          <a:bodyPr/>
          <a:lstStyle/>
          <a:p>
            <a:fld id="{848577D0-E634-4601-8BC4-1F3EFB1F8D44}" type="slidenum">
              <a:rPr lang="de-CH" smtClean="0"/>
              <a:t>‹Nr.›</a:t>
            </a:fld>
            <a:endParaRPr lang="de-CH"/>
          </a:p>
        </p:txBody>
      </p:sp>
    </p:spTree>
    <p:extLst>
      <p:ext uri="{BB962C8B-B14F-4D97-AF65-F5344CB8AC3E}">
        <p14:creationId xmlns:p14="http://schemas.microsoft.com/office/powerpoint/2010/main" val="1297484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FDD313C-091A-49BD-8AF7-06052E851D9B}"/>
              </a:ext>
            </a:extLst>
          </p:cNvPr>
          <p:cNvSpPr>
            <a:spLocks noGrp="1"/>
          </p:cNvSpPr>
          <p:nvPr>
            <p:ph type="dt" sz="half" idx="10"/>
          </p:nvPr>
        </p:nvSpPr>
        <p:spPr/>
        <p:txBody>
          <a:bodyPr/>
          <a:lstStyle/>
          <a:p>
            <a:fld id="{46D700F8-A06E-4F62-ABE2-A2CEBAB28A39}" type="datetimeFigureOut">
              <a:rPr lang="de-CH" smtClean="0"/>
              <a:t>30.10.2019</a:t>
            </a:fld>
            <a:endParaRPr lang="de-CH"/>
          </a:p>
        </p:txBody>
      </p:sp>
      <p:sp>
        <p:nvSpPr>
          <p:cNvPr id="3" name="Fußzeilenplatzhalter 2">
            <a:extLst>
              <a:ext uri="{FF2B5EF4-FFF2-40B4-BE49-F238E27FC236}">
                <a16:creationId xmlns:a16="http://schemas.microsoft.com/office/drawing/2014/main" id="{CF223A12-8AC9-4DEB-B98C-DA9ED8E58256}"/>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567971A4-2FC1-446C-A90D-47077AC06C5A}"/>
              </a:ext>
            </a:extLst>
          </p:cNvPr>
          <p:cNvSpPr>
            <a:spLocks noGrp="1"/>
          </p:cNvSpPr>
          <p:nvPr>
            <p:ph type="sldNum" sz="quarter" idx="12"/>
          </p:nvPr>
        </p:nvSpPr>
        <p:spPr/>
        <p:txBody>
          <a:bodyPr/>
          <a:lstStyle/>
          <a:p>
            <a:fld id="{848577D0-E634-4601-8BC4-1F3EFB1F8D44}" type="slidenum">
              <a:rPr lang="de-CH" smtClean="0"/>
              <a:t>‹Nr.›</a:t>
            </a:fld>
            <a:endParaRPr lang="de-CH"/>
          </a:p>
        </p:txBody>
      </p:sp>
    </p:spTree>
    <p:extLst>
      <p:ext uri="{BB962C8B-B14F-4D97-AF65-F5344CB8AC3E}">
        <p14:creationId xmlns:p14="http://schemas.microsoft.com/office/powerpoint/2010/main" val="270456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C8B32F-1A31-4D39-A30C-263CC33141F9}"/>
              </a:ext>
            </a:extLst>
          </p:cNvPr>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CH"/>
          </a:p>
        </p:txBody>
      </p:sp>
      <p:sp>
        <p:nvSpPr>
          <p:cNvPr id="3" name="Inhaltsplatzhalter 2">
            <a:extLst>
              <a:ext uri="{FF2B5EF4-FFF2-40B4-BE49-F238E27FC236}">
                <a16:creationId xmlns:a16="http://schemas.microsoft.com/office/drawing/2014/main" id="{466912E9-0F7A-4C3D-B242-EF0638E77F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5EC3F258-9B6C-4A2D-9611-34A363C293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a:extLst>
              <a:ext uri="{FF2B5EF4-FFF2-40B4-BE49-F238E27FC236}">
                <a16:creationId xmlns:a16="http://schemas.microsoft.com/office/drawing/2014/main" id="{332103E6-E81D-4896-9D6C-31B6F854DBF3}"/>
              </a:ext>
            </a:extLst>
          </p:cNvPr>
          <p:cNvSpPr>
            <a:spLocks noGrp="1"/>
          </p:cNvSpPr>
          <p:nvPr>
            <p:ph type="dt" sz="half" idx="10"/>
          </p:nvPr>
        </p:nvSpPr>
        <p:spPr/>
        <p:txBody>
          <a:bodyPr/>
          <a:lstStyle/>
          <a:p>
            <a:fld id="{46D700F8-A06E-4F62-ABE2-A2CEBAB28A39}" type="datetimeFigureOut">
              <a:rPr lang="de-CH" smtClean="0"/>
              <a:t>30.10.2019</a:t>
            </a:fld>
            <a:endParaRPr lang="de-CH"/>
          </a:p>
        </p:txBody>
      </p:sp>
      <p:sp>
        <p:nvSpPr>
          <p:cNvPr id="6" name="Fußzeilenplatzhalter 5">
            <a:extLst>
              <a:ext uri="{FF2B5EF4-FFF2-40B4-BE49-F238E27FC236}">
                <a16:creationId xmlns:a16="http://schemas.microsoft.com/office/drawing/2014/main" id="{3C38F5E3-E9B7-4DAC-B5D3-05983EADCE42}"/>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89F658D6-DC44-4B04-892D-9A01FE6C60EB}"/>
              </a:ext>
            </a:extLst>
          </p:cNvPr>
          <p:cNvSpPr>
            <a:spLocks noGrp="1"/>
          </p:cNvSpPr>
          <p:nvPr>
            <p:ph type="sldNum" sz="quarter" idx="12"/>
          </p:nvPr>
        </p:nvSpPr>
        <p:spPr/>
        <p:txBody>
          <a:bodyPr/>
          <a:lstStyle/>
          <a:p>
            <a:fld id="{848577D0-E634-4601-8BC4-1F3EFB1F8D44}" type="slidenum">
              <a:rPr lang="de-CH" smtClean="0"/>
              <a:t>‹Nr.›</a:t>
            </a:fld>
            <a:endParaRPr lang="de-CH"/>
          </a:p>
        </p:txBody>
      </p:sp>
    </p:spTree>
    <p:extLst>
      <p:ext uri="{BB962C8B-B14F-4D97-AF65-F5344CB8AC3E}">
        <p14:creationId xmlns:p14="http://schemas.microsoft.com/office/powerpoint/2010/main" val="1587009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B60915-9E78-417B-9943-3FC0EA78E1F1}"/>
              </a:ext>
            </a:extLst>
          </p:cNvPr>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CH"/>
          </a:p>
        </p:txBody>
      </p:sp>
      <p:sp>
        <p:nvSpPr>
          <p:cNvPr id="3" name="Bildplatzhalter 2">
            <a:extLst>
              <a:ext uri="{FF2B5EF4-FFF2-40B4-BE49-F238E27FC236}">
                <a16:creationId xmlns:a16="http://schemas.microsoft.com/office/drawing/2014/main" id="{AEB46A82-A137-4B13-96DE-F53ED68B5B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64668D4F-F27E-441C-807B-39D10832F0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a:extLst>
              <a:ext uri="{FF2B5EF4-FFF2-40B4-BE49-F238E27FC236}">
                <a16:creationId xmlns:a16="http://schemas.microsoft.com/office/drawing/2014/main" id="{807E61D2-4DD7-479F-BAAA-FAC6005BD291}"/>
              </a:ext>
            </a:extLst>
          </p:cNvPr>
          <p:cNvSpPr>
            <a:spLocks noGrp="1"/>
          </p:cNvSpPr>
          <p:nvPr>
            <p:ph type="dt" sz="half" idx="10"/>
          </p:nvPr>
        </p:nvSpPr>
        <p:spPr/>
        <p:txBody>
          <a:bodyPr/>
          <a:lstStyle/>
          <a:p>
            <a:fld id="{46D700F8-A06E-4F62-ABE2-A2CEBAB28A39}" type="datetimeFigureOut">
              <a:rPr lang="de-CH" smtClean="0"/>
              <a:t>30.10.2019</a:t>
            </a:fld>
            <a:endParaRPr lang="de-CH"/>
          </a:p>
        </p:txBody>
      </p:sp>
      <p:sp>
        <p:nvSpPr>
          <p:cNvPr id="6" name="Fußzeilenplatzhalter 5">
            <a:extLst>
              <a:ext uri="{FF2B5EF4-FFF2-40B4-BE49-F238E27FC236}">
                <a16:creationId xmlns:a16="http://schemas.microsoft.com/office/drawing/2014/main" id="{C3E8BC17-80A6-42A6-A3E0-D14B81A274B2}"/>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2BB5FF4F-5D47-4306-857B-0ED86FBC96A8}"/>
              </a:ext>
            </a:extLst>
          </p:cNvPr>
          <p:cNvSpPr>
            <a:spLocks noGrp="1"/>
          </p:cNvSpPr>
          <p:nvPr>
            <p:ph type="sldNum" sz="quarter" idx="12"/>
          </p:nvPr>
        </p:nvSpPr>
        <p:spPr/>
        <p:txBody>
          <a:bodyPr/>
          <a:lstStyle/>
          <a:p>
            <a:fld id="{848577D0-E634-4601-8BC4-1F3EFB1F8D44}" type="slidenum">
              <a:rPr lang="de-CH" smtClean="0"/>
              <a:t>‹Nr.›</a:t>
            </a:fld>
            <a:endParaRPr lang="de-CH"/>
          </a:p>
        </p:txBody>
      </p:sp>
    </p:spTree>
    <p:extLst>
      <p:ext uri="{BB962C8B-B14F-4D97-AF65-F5344CB8AC3E}">
        <p14:creationId xmlns:p14="http://schemas.microsoft.com/office/powerpoint/2010/main" val="2025770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AA32690-7639-4BFA-BB27-EFD990E081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a:extLst>
              <a:ext uri="{FF2B5EF4-FFF2-40B4-BE49-F238E27FC236}">
                <a16:creationId xmlns:a16="http://schemas.microsoft.com/office/drawing/2014/main" id="{B8E2AFC5-E263-4DFF-A39F-62C5C4576C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D783967-3788-46B6-ABD1-7344FC0D15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D700F8-A06E-4F62-ABE2-A2CEBAB28A39}" type="datetimeFigureOut">
              <a:rPr lang="de-CH" smtClean="0"/>
              <a:t>30.10.2019</a:t>
            </a:fld>
            <a:endParaRPr lang="de-CH"/>
          </a:p>
        </p:txBody>
      </p:sp>
      <p:sp>
        <p:nvSpPr>
          <p:cNvPr id="5" name="Fußzeilenplatzhalter 4">
            <a:extLst>
              <a:ext uri="{FF2B5EF4-FFF2-40B4-BE49-F238E27FC236}">
                <a16:creationId xmlns:a16="http://schemas.microsoft.com/office/drawing/2014/main" id="{67897F2F-9D04-42E9-9C77-C07046494D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D9E725CF-3AE8-4C5B-9878-6E9EAFC91C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8577D0-E634-4601-8BC4-1F3EFB1F8D44}" type="slidenum">
              <a:rPr lang="de-CH" smtClean="0"/>
              <a:t>‹Nr.›</a:t>
            </a:fld>
            <a:endParaRPr lang="de-CH"/>
          </a:p>
        </p:txBody>
      </p:sp>
    </p:spTree>
    <p:extLst>
      <p:ext uri="{BB962C8B-B14F-4D97-AF65-F5344CB8AC3E}">
        <p14:creationId xmlns:p14="http://schemas.microsoft.com/office/powerpoint/2010/main" val="3207350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797081" y="1858372"/>
            <a:ext cx="9344846"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de-CH" altLang="ja-JP" sz="1400" dirty="0">
                <a:ea typeface="MS PGothic" panose="020B0600070205080204" pitchFamily="34" charset="-128"/>
              </a:rPr>
              <a:t>08:00 	</a:t>
            </a:r>
            <a:r>
              <a:rPr lang="de-CH" altLang="ja-JP" sz="1400" b="1" dirty="0">
                <a:ea typeface="MS PGothic" panose="020B0600070205080204" pitchFamily="34" charset="-128"/>
              </a:rPr>
              <a:t>Begrüssung				Francois </a:t>
            </a:r>
            <a:r>
              <a:rPr lang="de-CH" altLang="ja-JP" sz="1400" b="1" dirty="0" err="1">
                <a:ea typeface="MS PGothic" panose="020B0600070205080204" pitchFamily="34" charset="-128"/>
              </a:rPr>
              <a:t>Scheidegger</a:t>
            </a:r>
            <a:endParaRPr lang="de-CH" altLang="ja-JP" sz="1400" b="1" dirty="0">
              <a:ea typeface="MS PGothic" panose="020B0600070205080204" pitchFamily="34" charset="-128"/>
            </a:endParaRPr>
          </a:p>
          <a:p>
            <a:pPr eaLnBrk="1" hangingPunct="1">
              <a:spcBef>
                <a:spcPct val="0"/>
              </a:spcBef>
              <a:buFontTx/>
              <a:buNone/>
            </a:pPr>
            <a:r>
              <a:rPr lang="de-CH" altLang="ja-JP" sz="1400" dirty="0">
                <a:ea typeface="MS PGothic" panose="020B0600070205080204" pitchFamily="34" charset="-128"/>
              </a:rPr>
              <a:t>						</a:t>
            </a:r>
            <a:r>
              <a:rPr lang="de-CH" altLang="ja-JP" sz="1000" dirty="0">
                <a:ea typeface="MS PGothic" panose="020B0600070205080204" pitchFamily="34" charset="-128"/>
              </a:rPr>
              <a:t>Stadtpräsident</a:t>
            </a:r>
          </a:p>
          <a:p>
            <a:pPr eaLnBrk="1" hangingPunct="1">
              <a:spcBef>
                <a:spcPct val="0"/>
              </a:spcBef>
              <a:buFontTx/>
              <a:buNone/>
            </a:pPr>
            <a:r>
              <a:rPr lang="de-CH" altLang="ja-JP" sz="1400" dirty="0">
                <a:ea typeface="MS PGothic" panose="020B0600070205080204" pitchFamily="34" charset="-128"/>
              </a:rPr>
              <a:t>	</a:t>
            </a:r>
            <a:r>
              <a:rPr lang="de-CH" altLang="ja-JP" sz="1400" b="1" dirty="0">
                <a:ea typeface="MS PGothic" panose="020B0600070205080204" pitchFamily="34" charset="-128"/>
              </a:rPr>
              <a:t>Idee &amp; Programm				Heinz Westreicher</a:t>
            </a:r>
          </a:p>
          <a:p>
            <a:pPr eaLnBrk="1" hangingPunct="1">
              <a:spcBef>
                <a:spcPct val="0"/>
              </a:spcBef>
              <a:buFontTx/>
              <a:buNone/>
            </a:pPr>
            <a:r>
              <a:rPr lang="de-CH" altLang="ja-JP" sz="1400" dirty="0">
                <a:ea typeface="MS PGothic" panose="020B0600070205080204" pitchFamily="34" charset="-128"/>
              </a:rPr>
              <a:t>						</a:t>
            </a:r>
            <a:r>
              <a:rPr lang="de-CH" altLang="ja-JP" sz="1000" dirty="0">
                <a:ea typeface="MS PGothic" panose="020B0600070205080204" pitchFamily="34" charset="-128"/>
              </a:rPr>
              <a:t>Präsident Gewerbeverband</a:t>
            </a:r>
          </a:p>
          <a:p>
            <a:pPr eaLnBrk="1" hangingPunct="1">
              <a:spcBef>
                <a:spcPct val="0"/>
              </a:spcBef>
              <a:buFontTx/>
              <a:buNone/>
            </a:pPr>
            <a:endParaRPr lang="de-CH" altLang="ja-JP" sz="1000" dirty="0">
              <a:ea typeface="MS PGothic" panose="020B0600070205080204" pitchFamily="34" charset="-128"/>
            </a:endParaRPr>
          </a:p>
          <a:p>
            <a:pPr eaLnBrk="1" hangingPunct="1">
              <a:spcBef>
                <a:spcPct val="0"/>
              </a:spcBef>
              <a:buFontTx/>
              <a:buNone/>
            </a:pPr>
            <a:r>
              <a:rPr lang="de-CH" altLang="ja-JP" sz="1400" dirty="0">
                <a:ea typeface="MS PGothic" panose="020B0600070205080204" pitchFamily="34" charset="-128"/>
              </a:rPr>
              <a:t>08:15 	</a:t>
            </a:r>
            <a:r>
              <a:rPr lang="de-CH" altLang="ja-JP" sz="1400" b="1" dirty="0">
                <a:ea typeface="MS PGothic" panose="020B0600070205080204" pitchFamily="34" charset="-128"/>
              </a:rPr>
              <a:t>Rahmenbedingungen auf dem Lehrstellenmarkt &amp;	Renato Delfini</a:t>
            </a:r>
          </a:p>
          <a:p>
            <a:pPr eaLnBrk="1" hangingPunct="1">
              <a:spcBef>
                <a:spcPct val="0"/>
              </a:spcBef>
              <a:buFontTx/>
              <a:buNone/>
            </a:pPr>
            <a:r>
              <a:rPr lang="de-CH" altLang="ja-JP" sz="1400" b="1" dirty="0">
                <a:ea typeface="MS PGothic" panose="020B0600070205080204" pitchFamily="34" charset="-128"/>
              </a:rPr>
              <a:t>          	Chancen in verschiedenen Berufsgattungen	</a:t>
            </a:r>
            <a:r>
              <a:rPr lang="de-CH" altLang="ja-JP" sz="1000" dirty="0">
                <a:ea typeface="MS PGothic" panose="020B0600070205080204" pitchFamily="34" charset="-128"/>
              </a:rPr>
              <a:t>Amt für Berufsbildung </a:t>
            </a:r>
            <a:r>
              <a:rPr lang="de-CH" altLang="ja-JP" sz="1000" dirty="0" err="1">
                <a:ea typeface="MS PGothic" panose="020B0600070205080204" pitchFamily="34" charset="-128"/>
              </a:rPr>
              <a:t>Kt</a:t>
            </a:r>
            <a:r>
              <a:rPr lang="de-CH" altLang="ja-JP" sz="1000" dirty="0">
                <a:ea typeface="MS PGothic" panose="020B0600070205080204" pitchFamily="34" charset="-128"/>
              </a:rPr>
              <a:t> SO</a:t>
            </a:r>
          </a:p>
          <a:p>
            <a:pPr eaLnBrk="1" hangingPunct="1">
              <a:spcBef>
                <a:spcPct val="0"/>
              </a:spcBef>
              <a:buFontTx/>
              <a:buNone/>
            </a:pPr>
            <a:r>
              <a:rPr lang="de-CH" altLang="ja-JP" sz="1000" dirty="0">
                <a:ea typeface="MS PGothic" panose="020B0600070205080204" pitchFamily="34" charset="-128"/>
              </a:rPr>
              <a:t>						Leiter Berufsberatung</a:t>
            </a:r>
          </a:p>
          <a:p>
            <a:pPr eaLnBrk="1" hangingPunct="1">
              <a:spcBef>
                <a:spcPct val="0"/>
              </a:spcBef>
              <a:buFontTx/>
              <a:buNone/>
            </a:pPr>
            <a:endParaRPr lang="de-CH" altLang="ja-JP" sz="1000" dirty="0">
              <a:ea typeface="MS PGothic" panose="020B0600070205080204" pitchFamily="34" charset="-128"/>
            </a:endParaRPr>
          </a:p>
          <a:p>
            <a:pPr eaLnBrk="1" hangingPunct="1">
              <a:spcBef>
                <a:spcPct val="0"/>
              </a:spcBef>
              <a:buFontTx/>
              <a:buNone/>
            </a:pPr>
            <a:r>
              <a:rPr lang="de-CH" altLang="ja-JP" sz="1400" dirty="0">
                <a:ea typeface="MS PGothic" panose="020B0600070205080204" pitchFamily="34" charset="-128"/>
              </a:rPr>
              <a:t>08:25 	</a:t>
            </a:r>
            <a:r>
              <a:rPr lang="de-CH" altLang="ja-JP" sz="1400" b="1" dirty="0">
                <a:ea typeface="MS PGothic" panose="020B0600070205080204" pitchFamily="34" charset="-128"/>
              </a:rPr>
              <a:t>Ausbildungsmöglichkeiten und Anforderungen des	Thomas Jenni</a:t>
            </a:r>
          </a:p>
          <a:p>
            <a:pPr eaLnBrk="1" hangingPunct="1">
              <a:spcBef>
                <a:spcPct val="0"/>
              </a:spcBef>
              <a:buFontTx/>
              <a:buNone/>
            </a:pPr>
            <a:r>
              <a:rPr lang="de-CH" altLang="ja-JP" sz="1400" b="1" dirty="0">
                <a:ea typeface="MS PGothic" panose="020B0600070205080204" pitchFamily="34" charset="-128"/>
              </a:rPr>
              <a:t>	Gewerbes	</a:t>
            </a:r>
            <a:r>
              <a:rPr lang="de-CH" altLang="ja-JP" sz="1400" dirty="0">
                <a:ea typeface="MS PGothic" panose="020B0600070205080204" pitchFamily="34" charset="-128"/>
              </a:rPr>
              <a:t>				</a:t>
            </a:r>
            <a:r>
              <a:rPr lang="de-CH" altLang="ja-JP" sz="1000" dirty="0" err="1">
                <a:ea typeface="MS PGothic" panose="020B0600070205080204" pitchFamily="34" charset="-128"/>
              </a:rPr>
              <a:t>kgv</a:t>
            </a:r>
            <a:r>
              <a:rPr lang="de-CH" altLang="ja-JP" sz="1000" dirty="0">
                <a:ea typeface="MS PGothic" panose="020B0600070205080204" pitchFamily="34" charset="-128"/>
              </a:rPr>
              <a:t> Solothurn, Projektleiter Berufsbildung</a:t>
            </a:r>
          </a:p>
          <a:p>
            <a:pPr eaLnBrk="1" hangingPunct="1">
              <a:spcBef>
                <a:spcPct val="0"/>
              </a:spcBef>
              <a:buFontTx/>
              <a:buNone/>
            </a:pPr>
            <a:endParaRPr lang="de-CH" altLang="ja-JP" sz="1400" dirty="0">
              <a:ea typeface="MS PGothic" panose="020B0600070205080204" pitchFamily="34" charset="-128"/>
            </a:endParaRPr>
          </a:p>
          <a:p>
            <a:pPr eaLnBrk="1" hangingPunct="1">
              <a:spcBef>
                <a:spcPct val="0"/>
              </a:spcBef>
              <a:buFontTx/>
              <a:buNone/>
            </a:pPr>
            <a:r>
              <a:rPr lang="de-CH" altLang="ja-JP" sz="1400" dirty="0">
                <a:ea typeface="MS PGothic" panose="020B0600070205080204" pitchFamily="34" charset="-128"/>
              </a:rPr>
              <a:t>08:35 	</a:t>
            </a:r>
            <a:r>
              <a:rPr lang="de-CH" altLang="ja-JP" sz="1400" b="1" dirty="0">
                <a:ea typeface="MS PGothic" panose="020B0600070205080204" pitchFamily="34" charset="-128"/>
              </a:rPr>
              <a:t>Der Bewerbungsprozess aus der Sicht eines	Markus Arnold</a:t>
            </a:r>
          </a:p>
          <a:p>
            <a:pPr eaLnBrk="1" hangingPunct="1">
              <a:spcBef>
                <a:spcPct val="0"/>
              </a:spcBef>
              <a:buFontTx/>
              <a:buNone/>
            </a:pPr>
            <a:r>
              <a:rPr lang="de-CH" altLang="ja-JP" sz="1400" b="1" dirty="0">
                <a:ea typeface="MS PGothic" panose="020B0600070205080204" pitchFamily="34" charset="-128"/>
              </a:rPr>
              <a:t>	Gewerbeunternehmens			</a:t>
            </a:r>
            <a:r>
              <a:rPr lang="de-CH" altLang="ja-JP" sz="1000" dirty="0">
                <a:ea typeface="MS PGothic" panose="020B0600070205080204" pitchFamily="34" charset="-128"/>
              </a:rPr>
              <a:t>Inh. </a:t>
            </a:r>
            <a:r>
              <a:rPr lang="de-CH" altLang="ja-JP" sz="1000" dirty="0" err="1">
                <a:ea typeface="MS PGothic" panose="020B0600070205080204" pitchFamily="34" charset="-128"/>
              </a:rPr>
              <a:t>Dropa</a:t>
            </a:r>
            <a:r>
              <a:rPr lang="de-CH" altLang="ja-JP" sz="1000" dirty="0">
                <a:ea typeface="MS PGothic" panose="020B0600070205080204" pitchFamily="34" charset="-128"/>
              </a:rPr>
              <a:t> Drogerie Arnold</a:t>
            </a:r>
            <a:r>
              <a:rPr lang="de-CH" altLang="ja-JP" sz="1400" dirty="0">
                <a:ea typeface="MS PGothic" panose="020B0600070205080204" pitchFamily="34" charset="-128"/>
              </a:rPr>
              <a:t>			</a:t>
            </a:r>
            <a:r>
              <a:rPr lang="de-CH" altLang="ja-JP" sz="1000" dirty="0">
                <a:ea typeface="MS PGothic" panose="020B0600070205080204" pitchFamily="34" charset="-128"/>
              </a:rPr>
              <a:t>		</a:t>
            </a:r>
          </a:p>
          <a:p>
            <a:pPr eaLnBrk="1" hangingPunct="1">
              <a:spcBef>
                <a:spcPct val="0"/>
              </a:spcBef>
              <a:buFontTx/>
              <a:buNone/>
            </a:pPr>
            <a:endParaRPr lang="de-CH" altLang="ja-JP" sz="1400" dirty="0">
              <a:ea typeface="MS PGothic" panose="020B0600070205080204" pitchFamily="34" charset="-128"/>
            </a:endParaRPr>
          </a:p>
          <a:p>
            <a:pPr eaLnBrk="1" hangingPunct="1">
              <a:spcBef>
                <a:spcPct val="0"/>
              </a:spcBef>
              <a:buFontTx/>
              <a:buNone/>
            </a:pPr>
            <a:r>
              <a:rPr lang="de-CH" altLang="ja-JP" sz="1400" dirty="0">
                <a:ea typeface="MS PGothic" panose="020B0600070205080204" pitchFamily="34" charset="-128"/>
              </a:rPr>
              <a:t>08:45 	</a:t>
            </a:r>
            <a:r>
              <a:rPr lang="de-CH" altLang="ja-JP" sz="1400" b="1" dirty="0">
                <a:ea typeface="MS PGothic" panose="020B0600070205080204" pitchFamily="34" charset="-128"/>
              </a:rPr>
              <a:t>Curriculum </a:t>
            </a:r>
            <a:r>
              <a:rPr lang="de-CH" altLang="ja-JP" sz="1400" b="1" dirty="0" err="1">
                <a:ea typeface="MS PGothic" panose="020B0600070205080204" pitchFamily="34" charset="-128"/>
              </a:rPr>
              <a:t>vitae</a:t>
            </a:r>
            <a:r>
              <a:rPr lang="de-CH" altLang="ja-JP" sz="1400" b="1" dirty="0">
                <a:ea typeface="MS PGothic" panose="020B0600070205080204" pitchFamily="34" charset="-128"/>
              </a:rPr>
              <a:t> / Kochen für Popstars		Norman Hunziker</a:t>
            </a:r>
          </a:p>
          <a:p>
            <a:pPr eaLnBrk="1" hangingPunct="1">
              <a:spcBef>
                <a:spcPct val="0"/>
              </a:spcBef>
              <a:buFontTx/>
              <a:buNone/>
            </a:pPr>
            <a:r>
              <a:rPr lang="de-CH" altLang="ja-JP" sz="1400" b="1" dirty="0">
                <a:ea typeface="MS PGothic" panose="020B0600070205080204" pitchFamily="34" charset="-128"/>
              </a:rPr>
              <a:t>						</a:t>
            </a:r>
            <a:r>
              <a:rPr lang="de-CH" altLang="ja-JP" sz="1000" dirty="0" err="1">
                <a:ea typeface="MS PGothic" panose="020B0600070205080204" pitchFamily="34" charset="-128"/>
              </a:rPr>
              <a:t>Culinary</a:t>
            </a:r>
            <a:r>
              <a:rPr lang="de-CH" altLang="ja-JP" sz="1000" dirty="0">
                <a:ea typeface="MS PGothic" panose="020B0600070205080204" pitchFamily="34" charset="-128"/>
              </a:rPr>
              <a:t> Artist</a:t>
            </a:r>
          </a:p>
          <a:p>
            <a:pPr eaLnBrk="1" hangingPunct="1">
              <a:spcBef>
                <a:spcPct val="0"/>
              </a:spcBef>
              <a:buFontTx/>
              <a:buNone/>
            </a:pPr>
            <a:endParaRPr lang="de-CH" altLang="ja-JP" sz="1000" dirty="0">
              <a:ea typeface="MS PGothic" panose="020B0600070205080204" pitchFamily="34" charset="-128"/>
            </a:endParaRPr>
          </a:p>
          <a:p>
            <a:pPr eaLnBrk="1" hangingPunct="1">
              <a:spcBef>
                <a:spcPct val="0"/>
              </a:spcBef>
              <a:buFontTx/>
              <a:buNone/>
            </a:pPr>
            <a:r>
              <a:rPr lang="de-CH" altLang="ja-JP" sz="1400" dirty="0">
                <a:ea typeface="MS PGothic" panose="020B0600070205080204" pitchFamily="34" charset="-128"/>
              </a:rPr>
              <a:t>08:55 	</a:t>
            </a:r>
            <a:r>
              <a:rPr lang="de-CH" altLang="ja-JP" sz="1400" b="1" dirty="0">
                <a:ea typeface="MS PGothic" panose="020B0600070205080204" pitchFamily="34" charset="-128"/>
              </a:rPr>
              <a:t>Organisatorisches zur Bewerbungswerkstatt &amp; zum</a:t>
            </a:r>
          </a:p>
          <a:p>
            <a:pPr eaLnBrk="1" hangingPunct="1">
              <a:spcBef>
                <a:spcPct val="0"/>
              </a:spcBef>
              <a:buFontTx/>
              <a:buNone/>
            </a:pPr>
            <a:r>
              <a:rPr lang="de-CH" altLang="ja-JP" sz="1400" b="1" dirty="0">
                <a:ea typeface="MS PGothic" panose="020B0600070205080204" pitchFamily="34" charset="-128"/>
              </a:rPr>
              <a:t>	Nachmittag				Rolf </a:t>
            </a:r>
            <a:r>
              <a:rPr lang="de-CH" altLang="ja-JP" sz="1400" b="1" dirty="0" err="1">
                <a:ea typeface="MS PGothic" panose="020B0600070205080204" pitchFamily="34" charset="-128"/>
              </a:rPr>
              <a:t>Glaus</a:t>
            </a:r>
            <a:endParaRPr lang="de-CH" altLang="ja-JP" sz="1400" b="1" dirty="0">
              <a:ea typeface="MS PGothic" panose="020B0600070205080204" pitchFamily="34" charset="-128"/>
            </a:endParaRPr>
          </a:p>
          <a:p>
            <a:pPr eaLnBrk="1" hangingPunct="1">
              <a:spcBef>
                <a:spcPct val="0"/>
              </a:spcBef>
              <a:buFontTx/>
              <a:buNone/>
            </a:pPr>
            <a:endParaRPr lang="de-CH" altLang="ja-JP" sz="1400" b="1" dirty="0">
              <a:ea typeface="MS PGothic" panose="020B0600070205080204" pitchFamily="34" charset="-128"/>
            </a:endParaRPr>
          </a:p>
          <a:p>
            <a:pPr eaLnBrk="1" hangingPunct="1">
              <a:spcBef>
                <a:spcPct val="0"/>
              </a:spcBef>
              <a:buFontTx/>
              <a:buNone/>
            </a:pPr>
            <a:r>
              <a:rPr lang="de-CH" altLang="ja-JP" sz="1400" dirty="0">
                <a:ea typeface="MS PGothic" panose="020B0600070205080204" pitchFamily="34" charset="-128"/>
              </a:rPr>
              <a:t>09:00	PAUSE – Verschiebung in Klassenzimmer</a:t>
            </a:r>
            <a:endParaRPr lang="en-US" altLang="en-US" sz="1400" dirty="0"/>
          </a:p>
        </p:txBody>
      </p:sp>
      <p:pic>
        <p:nvPicPr>
          <p:cNvPr id="8195" name="Bild 3" descr="C:\Users\Igor\AppData\Local\Microsoft\Windows\Temporary Internet Files\Content.Word\GVG_VGFG_20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8214" y="476250"/>
            <a:ext cx="20161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feld 1"/>
          <p:cNvSpPr txBox="1"/>
          <p:nvPr/>
        </p:nvSpPr>
        <p:spPr>
          <a:xfrm>
            <a:off x="4727849" y="1268760"/>
            <a:ext cx="3980577" cy="369332"/>
          </a:xfrm>
          <a:prstGeom prst="rect">
            <a:avLst/>
          </a:prstGeom>
          <a:noFill/>
        </p:spPr>
        <p:txBody>
          <a:bodyPr wrap="none" rtlCol="0">
            <a:spAutoFit/>
          </a:bodyPr>
          <a:lstStyle/>
          <a:p>
            <a:r>
              <a:rPr lang="de-CH" b="1" dirty="0"/>
              <a:t>Programm Wirtschaftstag vom 21.11.19</a:t>
            </a:r>
          </a:p>
        </p:txBody>
      </p:sp>
    </p:spTree>
    <p:extLst>
      <p:ext uri="{BB962C8B-B14F-4D97-AF65-F5344CB8AC3E}">
        <p14:creationId xmlns:p14="http://schemas.microsoft.com/office/powerpoint/2010/main" val="684330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1992313" y="1700214"/>
            <a:ext cx="9420754"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de-CH" altLang="ja-JP" sz="1400" b="1" dirty="0">
                <a:ea typeface="MS PGothic" panose="020B0600070205080204" pitchFamily="34" charset="-128"/>
              </a:rPr>
              <a:t>Themen Bewerbungswerkstatt		Werkstatt I			Werkstatt II</a:t>
            </a:r>
          </a:p>
          <a:p>
            <a:pPr eaLnBrk="1" hangingPunct="1">
              <a:spcBef>
                <a:spcPct val="0"/>
              </a:spcBef>
              <a:buFontTx/>
              <a:buNone/>
            </a:pPr>
            <a:endParaRPr lang="de-CH" altLang="ja-JP" sz="1400" dirty="0">
              <a:ea typeface="MS PGothic" panose="020B0600070205080204" pitchFamily="34" charset="-128"/>
            </a:endParaRPr>
          </a:p>
          <a:p>
            <a:pPr eaLnBrk="1" hangingPunct="1">
              <a:spcBef>
                <a:spcPct val="0"/>
              </a:spcBef>
              <a:buFontTx/>
              <a:buNone/>
            </a:pPr>
            <a:r>
              <a:rPr lang="de-CH" altLang="ja-JP" sz="1200" b="1" dirty="0">
                <a:ea typeface="MS PGothic" panose="020B0600070205080204" pitchFamily="34" charset="-128"/>
              </a:rPr>
              <a:t>1. Wie komme ich zu einer Schnupperlehre</a:t>
            </a:r>
            <a:r>
              <a:rPr lang="de-CH" altLang="ja-JP" sz="1200" dirty="0">
                <a:ea typeface="MS PGothic" panose="020B0600070205080204" pitchFamily="34" charset="-128"/>
              </a:rPr>
              <a:t>	</a:t>
            </a:r>
            <a:r>
              <a:rPr lang="de-CH" altLang="ja-JP" sz="1200" b="1" dirty="0">
                <a:ea typeface="MS PGothic" panose="020B0600070205080204" pitchFamily="34" charset="-128"/>
              </a:rPr>
              <a:t>Renato Delfini		Yvonne </a:t>
            </a:r>
            <a:r>
              <a:rPr lang="de-CH" altLang="ja-JP" sz="1200" b="1" dirty="0" err="1">
                <a:ea typeface="MS PGothic" panose="020B0600070205080204" pitchFamily="34" charset="-128"/>
              </a:rPr>
              <a:t>Rombaldoni</a:t>
            </a:r>
            <a:endParaRPr lang="de-CH" altLang="ja-JP" sz="1200" b="1" dirty="0">
              <a:ea typeface="MS PGothic" panose="020B0600070205080204" pitchFamily="34" charset="-128"/>
            </a:endParaRPr>
          </a:p>
          <a:p>
            <a:pPr eaLnBrk="1" hangingPunct="1">
              <a:spcBef>
                <a:spcPct val="0"/>
              </a:spcBef>
              <a:buFontTx/>
              <a:buNone/>
            </a:pPr>
            <a:r>
              <a:rPr lang="de-CH" altLang="ja-JP" sz="1200" dirty="0">
                <a:ea typeface="MS PGothic" panose="020B0600070205080204" pitchFamily="34" charset="-128"/>
              </a:rPr>
              <a:t>				Amt für Berufsbildung </a:t>
            </a:r>
            <a:r>
              <a:rPr lang="de-CH" altLang="ja-JP" sz="1200" dirty="0" err="1">
                <a:ea typeface="MS PGothic" panose="020B0600070205080204" pitchFamily="34" charset="-128"/>
              </a:rPr>
              <a:t>Kt</a:t>
            </a:r>
            <a:r>
              <a:rPr lang="de-CH" altLang="ja-JP" sz="1200" dirty="0">
                <a:ea typeface="MS PGothic" panose="020B0600070205080204" pitchFamily="34" charset="-128"/>
              </a:rPr>
              <a:t> SO	Amt für Berufsbildung</a:t>
            </a:r>
          </a:p>
          <a:p>
            <a:pPr eaLnBrk="1" hangingPunct="1">
              <a:spcBef>
                <a:spcPct val="0"/>
              </a:spcBef>
              <a:buFontTx/>
              <a:buNone/>
            </a:pPr>
            <a:r>
              <a:rPr lang="de-CH" altLang="ja-JP" sz="1200" dirty="0">
                <a:ea typeface="MS PGothic" panose="020B0600070205080204" pitchFamily="34" charset="-128"/>
              </a:rPr>
              <a:t>				Leiter Berufsberatung		Berufsberatung</a:t>
            </a:r>
          </a:p>
          <a:p>
            <a:pPr eaLnBrk="1" hangingPunct="1">
              <a:spcBef>
                <a:spcPct val="0"/>
              </a:spcBef>
              <a:buFontTx/>
              <a:buNone/>
            </a:pPr>
            <a:endParaRPr lang="de-CH" altLang="ja-JP" sz="1200" dirty="0">
              <a:ea typeface="MS PGothic" panose="020B0600070205080204" pitchFamily="34" charset="-128"/>
            </a:endParaRPr>
          </a:p>
          <a:p>
            <a:pPr eaLnBrk="1" hangingPunct="1">
              <a:spcBef>
                <a:spcPct val="0"/>
              </a:spcBef>
              <a:buFontTx/>
              <a:buNone/>
            </a:pPr>
            <a:r>
              <a:rPr lang="de-CH" altLang="ja-JP" sz="1200" b="1" dirty="0">
                <a:ea typeface="MS PGothic" panose="020B0600070205080204" pitchFamily="34" charset="-128"/>
              </a:rPr>
              <a:t>2. Das Telefongespräch und der Spontanbesuch</a:t>
            </a:r>
            <a:r>
              <a:rPr lang="de-CH" altLang="ja-JP" sz="1200" dirty="0">
                <a:ea typeface="MS PGothic" panose="020B0600070205080204" pitchFamily="34" charset="-128"/>
              </a:rPr>
              <a:t>	</a:t>
            </a:r>
            <a:r>
              <a:rPr lang="de-CH" altLang="ja-JP" sz="1200" b="1" dirty="0">
                <a:ea typeface="MS PGothic" panose="020B0600070205080204" pitchFamily="34" charset="-128"/>
              </a:rPr>
              <a:t>Markus Arnold		Heinz Westreicher</a:t>
            </a:r>
          </a:p>
          <a:p>
            <a:pPr eaLnBrk="1" hangingPunct="1">
              <a:spcBef>
                <a:spcPct val="0"/>
              </a:spcBef>
              <a:buFontTx/>
              <a:buNone/>
            </a:pPr>
            <a:r>
              <a:rPr lang="de-CH" altLang="ja-JP" sz="1200" dirty="0">
                <a:ea typeface="MS PGothic" panose="020B0600070205080204" pitchFamily="34" charset="-128"/>
              </a:rPr>
              <a:t>				Inh. </a:t>
            </a:r>
            <a:r>
              <a:rPr lang="de-CH" altLang="ja-JP" sz="1200" dirty="0" err="1">
                <a:ea typeface="MS PGothic" panose="020B0600070205080204" pitchFamily="34" charset="-128"/>
              </a:rPr>
              <a:t>Dropa</a:t>
            </a:r>
            <a:r>
              <a:rPr lang="de-CH" altLang="ja-JP" sz="1200" dirty="0">
                <a:ea typeface="MS PGothic" panose="020B0600070205080204" pitchFamily="34" charset="-128"/>
              </a:rPr>
              <a:t> Drogerie Arnold		Präsident GVG</a:t>
            </a:r>
          </a:p>
          <a:p>
            <a:pPr eaLnBrk="1" hangingPunct="1">
              <a:spcBef>
                <a:spcPct val="0"/>
              </a:spcBef>
              <a:buFontTx/>
              <a:buNone/>
            </a:pPr>
            <a:r>
              <a:rPr lang="de-CH" altLang="ja-JP" sz="1200" dirty="0">
                <a:ea typeface="MS PGothic" panose="020B0600070205080204" pitchFamily="34" charset="-128"/>
              </a:rPr>
              <a:t>									</a:t>
            </a:r>
            <a:endParaRPr lang="de-CH" altLang="ja-JP" sz="1200" b="1" dirty="0">
              <a:ea typeface="MS PGothic" panose="020B0600070205080204" pitchFamily="34" charset="-128"/>
            </a:endParaRPr>
          </a:p>
          <a:p>
            <a:pPr eaLnBrk="1" hangingPunct="1">
              <a:spcBef>
                <a:spcPct val="0"/>
              </a:spcBef>
              <a:buFontTx/>
              <a:buNone/>
            </a:pPr>
            <a:r>
              <a:rPr lang="de-CH" altLang="ja-JP" sz="1200" b="1" dirty="0">
                <a:ea typeface="MS PGothic" panose="020B0600070205080204" pitchFamily="34" charset="-128"/>
              </a:rPr>
              <a:t>3. Bewerbungsdossier / </a:t>
            </a:r>
            <a:r>
              <a:rPr lang="de-CH" altLang="ja-JP" sz="1200" b="1" dirty="0" err="1">
                <a:ea typeface="MS PGothic" panose="020B0600070205080204" pitchFamily="34" charset="-128"/>
              </a:rPr>
              <a:t>Social</a:t>
            </a:r>
            <a:r>
              <a:rPr lang="de-CH" altLang="ja-JP" sz="1200" b="1" dirty="0">
                <a:ea typeface="MS PGothic" panose="020B0600070205080204" pitchFamily="34" charset="-128"/>
              </a:rPr>
              <a:t> Media</a:t>
            </a:r>
            <a:r>
              <a:rPr lang="de-CH" altLang="ja-JP" sz="1200" dirty="0">
                <a:ea typeface="MS PGothic" panose="020B0600070205080204" pitchFamily="34" charset="-128"/>
              </a:rPr>
              <a:t>		</a:t>
            </a:r>
            <a:r>
              <a:rPr lang="de-CH" altLang="ja-JP" sz="1200" b="1" dirty="0">
                <a:ea typeface="MS PGothic" panose="020B0600070205080204" pitchFamily="34" charset="-128"/>
              </a:rPr>
              <a:t>Nicole Gygax		Esther Müller</a:t>
            </a:r>
            <a:endParaRPr lang="de-CH" altLang="ja-JP" sz="1200" b="1" dirty="0">
              <a:solidFill>
                <a:srgbClr val="FF0000"/>
              </a:solidFill>
              <a:ea typeface="MS PGothic" panose="020B0600070205080204" pitchFamily="34" charset="-128"/>
            </a:endParaRPr>
          </a:p>
          <a:p>
            <a:pPr eaLnBrk="1" hangingPunct="1">
              <a:spcBef>
                <a:spcPct val="0"/>
              </a:spcBef>
              <a:buFontTx/>
              <a:buNone/>
            </a:pPr>
            <a:r>
              <a:rPr lang="de-CH" altLang="ja-JP" sz="1200" dirty="0">
                <a:ea typeface="MS PGothic" panose="020B0600070205080204" pitchFamily="34" charset="-128"/>
              </a:rPr>
              <a:t>				Netzwerk Grenchen		Leiterin Personalamt Stadt Grenchen</a:t>
            </a:r>
          </a:p>
          <a:p>
            <a:pPr eaLnBrk="1" hangingPunct="1">
              <a:spcBef>
                <a:spcPct val="0"/>
              </a:spcBef>
              <a:buFontTx/>
              <a:buNone/>
            </a:pPr>
            <a:endParaRPr lang="de-CH" altLang="ja-JP" sz="1200" dirty="0">
              <a:ea typeface="MS PGothic" panose="020B0600070205080204" pitchFamily="34" charset="-128"/>
            </a:endParaRPr>
          </a:p>
          <a:p>
            <a:pPr eaLnBrk="1" hangingPunct="1">
              <a:spcBef>
                <a:spcPct val="0"/>
              </a:spcBef>
              <a:buFontTx/>
              <a:buNone/>
            </a:pPr>
            <a:r>
              <a:rPr lang="de-CH" altLang="ja-JP" sz="1200" b="1" dirty="0">
                <a:ea typeface="MS PGothic" panose="020B0600070205080204" pitchFamily="34" charset="-128"/>
              </a:rPr>
              <a:t>4. Richtiges Auftreten</a:t>
            </a:r>
            <a:r>
              <a:rPr lang="de-CH" altLang="ja-JP" sz="1200" dirty="0">
                <a:ea typeface="MS PGothic" panose="020B0600070205080204" pitchFamily="34" charset="-128"/>
              </a:rPr>
              <a:t>			</a:t>
            </a:r>
            <a:r>
              <a:rPr lang="de-CH" altLang="ja-JP" sz="1200" b="1" dirty="0">
                <a:ea typeface="MS PGothic" panose="020B0600070205080204" pitchFamily="34" charset="-128"/>
              </a:rPr>
              <a:t>Christian Hetzel		Andreas </a:t>
            </a:r>
            <a:r>
              <a:rPr lang="de-CH" altLang="ja-JP" sz="1200" b="1" dirty="0" err="1">
                <a:ea typeface="MS PGothic" panose="020B0600070205080204" pitchFamily="34" charset="-128"/>
              </a:rPr>
              <a:t>Schaad</a:t>
            </a:r>
            <a:endParaRPr lang="de-CH" altLang="ja-JP" sz="1200" b="1" dirty="0">
              <a:ea typeface="MS PGothic" panose="020B0600070205080204" pitchFamily="34" charset="-128"/>
            </a:endParaRPr>
          </a:p>
          <a:p>
            <a:pPr eaLnBrk="1" hangingPunct="1">
              <a:spcBef>
                <a:spcPct val="0"/>
              </a:spcBef>
              <a:buFontTx/>
              <a:buNone/>
            </a:pPr>
            <a:r>
              <a:rPr lang="de-CH" altLang="ja-JP" sz="1200" dirty="0">
                <a:ea typeface="MS PGothic" panose="020B0600070205080204" pitchFamily="34" charset="-128"/>
              </a:rPr>
              <a:t>				Inh. Hetzel Maler + Gipser AG	Inh. Schilt Elektro AG</a:t>
            </a:r>
          </a:p>
          <a:p>
            <a:pPr eaLnBrk="1" hangingPunct="1">
              <a:spcBef>
                <a:spcPct val="0"/>
              </a:spcBef>
              <a:buFontTx/>
              <a:buNone/>
            </a:pPr>
            <a:endParaRPr lang="de-CH" altLang="ja-JP" sz="1200" dirty="0">
              <a:ea typeface="MS PGothic" panose="020B0600070205080204" pitchFamily="34" charset="-128"/>
            </a:endParaRPr>
          </a:p>
          <a:p>
            <a:pPr eaLnBrk="1" hangingPunct="1">
              <a:spcBef>
                <a:spcPct val="0"/>
              </a:spcBef>
              <a:buFontTx/>
              <a:buNone/>
            </a:pPr>
            <a:endParaRPr lang="de-CH" altLang="ja-JP" sz="1200" dirty="0">
              <a:ea typeface="MS PGothic" panose="020B0600070205080204" pitchFamily="34" charset="-128"/>
            </a:endParaRPr>
          </a:p>
          <a:p>
            <a:pPr eaLnBrk="1" hangingPunct="1">
              <a:spcBef>
                <a:spcPct val="0"/>
              </a:spcBef>
              <a:buFontTx/>
              <a:buNone/>
            </a:pPr>
            <a:endParaRPr lang="de-CH" altLang="ja-JP" sz="1200" dirty="0">
              <a:ea typeface="MS PGothic" panose="020B0600070205080204" pitchFamily="34" charset="-128"/>
            </a:endParaRPr>
          </a:p>
          <a:p>
            <a:pPr eaLnBrk="1" hangingPunct="1">
              <a:spcBef>
                <a:spcPct val="0"/>
              </a:spcBef>
              <a:buFontTx/>
              <a:buNone/>
            </a:pPr>
            <a:r>
              <a:rPr lang="de-CH" altLang="ja-JP" sz="1200" dirty="0">
                <a:ea typeface="MS PGothic" panose="020B0600070205080204" pitchFamily="34" charset="-128"/>
              </a:rPr>
              <a:t>09:20 – 09:50	Bewerbungswerkstatt</a:t>
            </a:r>
          </a:p>
          <a:p>
            <a:pPr eaLnBrk="1" hangingPunct="1">
              <a:spcBef>
                <a:spcPct val="0"/>
              </a:spcBef>
              <a:buFontTx/>
              <a:buNone/>
            </a:pPr>
            <a:r>
              <a:rPr lang="de-CH" altLang="ja-JP" sz="1200" dirty="0">
                <a:ea typeface="MS PGothic" panose="020B0600070205080204" pitchFamily="34" charset="-128"/>
              </a:rPr>
              <a:t>10:00 – 10:30	Bewerbungswerkstatt</a:t>
            </a:r>
          </a:p>
          <a:p>
            <a:pPr eaLnBrk="1" hangingPunct="1">
              <a:spcBef>
                <a:spcPct val="0"/>
              </a:spcBef>
              <a:buFontTx/>
              <a:buNone/>
            </a:pPr>
            <a:r>
              <a:rPr lang="de-CH" altLang="ja-JP" sz="1200" dirty="0">
                <a:ea typeface="MS PGothic" panose="020B0600070205080204" pitchFamily="34" charset="-128"/>
              </a:rPr>
              <a:t>10:40 – 11:10	Bewerbungswerkstatt</a:t>
            </a:r>
          </a:p>
          <a:p>
            <a:pPr eaLnBrk="1" hangingPunct="1">
              <a:spcBef>
                <a:spcPct val="0"/>
              </a:spcBef>
              <a:buFontTx/>
              <a:buNone/>
            </a:pPr>
            <a:r>
              <a:rPr lang="de-CH" altLang="ja-JP" sz="1200" dirty="0">
                <a:ea typeface="MS PGothic" panose="020B0600070205080204" pitchFamily="34" charset="-128"/>
              </a:rPr>
              <a:t>11.20 – 11.50		Bewerbungswerkstatt</a:t>
            </a:r>
          </a:p>
          <a:p>
            <a:pPr eaLnBrk="1" hangingPunct="1">
              <a:spcBef>
                <a:spcPct val="0"/>
              </a:spcBef>
              <a:buFontTx/>
              <a:buNone/>
            </a:pPr>
            <a:r>
              <a:rPr lang="de-CH" altLang="ja-JP" sz="1200" dirty="0">
                <a:ea typeface="MS PGothic" panose="020B0600070205080204" pitchFamily="34" charset="-128"/>
              </a:rPr>
              <a:t>11:55 – 12.15 	Referenten und Lehrerschaft stehen den Schülern für Fragen zur Verfügung</a:t>
            </a:r>
            <a:r>
              <a:rPr lang="de-CH" altLang="ja-JP" sz="1200" b="1" dirty="0">
                <a:ea typeface="MS PGothic" panose="020B0600070205080204" pitchFamily="34" charset="-128"/>
              </a:rPr>
              <a:t>       		</a:t>
            </a:r>
          </a:p>
        </p:txBody>
      </p:sp>
      <p:pic>
        <p:nvPicPr>
          <p:cNvPr id="921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92313" y="188914"/>
            <a:ext cx="215900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hteck 1"/>
          <p:cNvSpPr/>
          <p:nvPr/>
        </p:nvSpPr>
        <p:spPr>
          <a:xfrm>
            <a:off x="4367809" y="911397"/>
            <a:ext cx="3980577" cy="369332"/>
          </a:xfrm>
          <a:prstGeom prst="rect">
            <a:avLst/>
          </a:prstGeom>
        </p:spPr>
        <p:txBody>
          <a:bodyPr wrap="none">
            <a:spAutoFit/>
          </a:bodyPr>
          <a:lstStyle/>
          <a:p>
            <a:r>
              <a:rPr lang="de-CH" b="1" dirty="0"/>
              <a:t>Programm Wirtschaftstag vom 21.11.19</a:t>
            </a:r>
          </a:p>
        </p:txBody>
      </p:sp>
    </p:spTree>
    <p:extLst>
      <p:ext uri="{BB962C8B-B14F-4D97-AF65-F5344CB8AC3E}">
        <p14:creationId xmlns:p14="http://schemas.microsoft.com/office/powerpoint/2010/main" val="4138144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3" descr="2Q=="/>
          <p:cNvSpPr>
            <a:spLocks noChangeAspect="1" noChangeArrowheads="1"/>
          </p:cNvSpPr>
          <p:nvPr/>
        </p:nvSpPr>
        <p:spPr bwMode="auto">
          <a:xfrm>
            <a:off x="3719514" y="765175"/>
            <a:ext cx="4772025"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None/>
            </a:pPr>
            <a:endParaRPr lang="en-US" altLang="en-US" sz="1800" kern="0"/>
          </a:p>
        </p:txBody>
      </p:sp>
      <p:sp>
        <p:nvSpPr>
          <p:cNvPr id="34819" name="Rectangle 5"/>
          <p:cNvSpPr>
            <a:spLocks noChangeArrowheads="1"/>
          </p:cNvSpPr>
          <p:nvPr/>
        </p:nvSpPr>
        <p:spPr bwMode="auto">
          <a:xfrm>
            <a:off x="3071813" y="1534777"/>
            <a:ext cx="6769100"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None/>
            </a:pPr>
            <a:r>
              <a:rPr lang="de-CH" altLang="en-US" sz="1800" b="1" kern="0" dirty="0"/>
              <a:t>Der Nachmittag – „Die Orte des Schaffens“</a:t>
            </a:r>
          </a:p>
          <a:p>
            <a:pPr>
              <a:spcBef>
                <a:spcPct val="0"/>
              </a:spcBef>
              <a:buNone/>
            </a:pPr>
            <a:endParaRPr lang="en-US" altLang="en-US" sz="1800" kern="0" dirty="0"/>
          </a:p>
          <a:p>
            <a:pPr>
              <a:spcBef>
                <a:spcPct val="0"/>
              </a:spcBef>
              <a:buNone/>
            </a:pPr>
            <a:r>
              <a:rPr lang="de-CH" altLang="en-US" sz="1800" kern="0" dirty="0"/>
              <a:t>Am Nachmittag haben die Schüler die Gelegenheit sich aus erster Hand über mehr als </a:t>
            </a:r>
            <a:r>
              <a:rPr lang="de-CH" altLang="en-US" sz="1800" kern="0" dirty="0">
                <a:solidFill>
                  <a:srgbClr val="FF0000"/>
                </a:solidFill>
              </a:rPr>
              <a:t>40 Berufsausbildungen</a:t>
            </a:r>
            <a:r>
              <a:rPr lang="de-CH" altLang="en-US" sz="1800" kern="0" dirty="0"/>
              <a:t> zu informieren. Verschiedene Unternehmen, Institutionen, Organisationen und die Verwaltung bieten dazu Einblicke in Büros, Geschäfte, Werkstätten und Baustellen. Die Jugendlichen können ihr Programm aufgrund ihrer Interessen und Fähigkeiten individuell zusammenstellen. Die Firmen stempeln die Laufblätter.</a:t>
            </a:r>
          </a:p>
          <a:p>
            <a:pPr>
              <a:spcBef>
                <a:spcPct val="0"/>
              </a:spcBef>
              <a:buNone/>
            </a:pPr>
            <a:endParaRPr lang="en-US" altLang="en-US" sz="1800" kern="0" dirty="0"/>
          </a:p>
          <a:p>
            <a:pPr>
              <a:spcBef>
                <a:spcPct val="0"/>
              </a:spcBef>
              <a:buNone/>
            </a:pPr>
            <a:r>
              <a:rPr lang="de-CH" altLang="en-US" sz="1800" kern="0" dirty="0"/>
              <a:t>Die teilnehmenden Unternehmen halten sich zu </a:t>
            </a:r>
            <a:r>
              <a:rPr lang="de-CH" altLang="en-US" sz="1800" kern="0" dirty="0">
                <a:solidFill>
                  <a:srgbClr val="FF0000"/>
                </a:solidFill>
              </a:rPr>
              <a:t>drei Zeiten (13.30, 14:45, 16:00 Uhr)</a:t>
            </a:r>
            <a:r>
              <a:rPr lang="de-CH" altLang="en-US" sz="1800" kern="0" dirty="0"/>
              <a:t> bereit, um Interessierte zu einem Besuch von 45 Minuten zu empfangen. Die Idee ist es, den Jugendlichen einen Einblick in den Beruf zu gewähren, Informationen zur Ausbildung zu vermitteln sowie das Arbeitsumfeld mit Werkzeugen, Materialien und Mitarbeitern zu zeigen.</a:t>
            </a:r>
            <a:endParaRPr lang="en-US" altLang="en-US" sz="1800" kern="0" dirty="0"/>
          </a:p>
          <a:p>
            <a:pPr>
              <a:spcBef>
                <a:spcPct val="0"/>
              </a:spcBef>
              <a:buNone/>
            </a:pPr>
            <a:endParaRPr lang="en-US" altLang="en-US" sz="1800" kern="0" dirty="0"/>
          </a:p>
        </p:txBody>
      </p:sp>
      <p:pic>
        <p:nvPicPr>
          <p:cNvPr id="34820" name="Bild 3" descr="C:\Users\Igor\AppData\Local\Microsoft\Windows\Temporary Internet Files\Content.Word\GVG_VGFG_20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8213" y="476250"/>
            <a:ext cx="1693862"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606587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140</Words>
  <Application>Microsoft Office PowerPoint</Application>
  <PresentationFormat>Breitbild</PresentationFormat>
  <Paragraphs>51</Paragraphs>
  <Slides>3</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vt:i4>
      </vt:variant>
    </vt:vector>
  </HeadingPairs>
  <TitlesOfParts>
    <vt:vector size="7" baseType="lpstr">
      <vt:lpstr>Arial</vt:lpstr>
      <vt:lpstr>Calibri</vt:lpstr>
      <vt:lpstr>Calibri Light</vt:lpstr>
      <vt:lpstr>Office</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Heinz Westreicher</dc:creator>
  <cp:lastModifiedBy>Heinz Westreicher</cp:lastModifiedBy>
  <cp:revision>10</cp:revision>
  <dcterms:created xsi:type="dcterms:W3CDTF">2017-09-29T14:08:09Z</dcterms:created>
  <dcterms:modified xsi:type="dcterms:W3CDTF">2019-11-01T10:29:50Z</dcterms:modified>
</cp:coreProperties>
</file>